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0871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6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9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7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3520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5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7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11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49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0CBB53C-A662-4395-A2AC-83A000490A3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89E72D8-DA93-4BFB-B1FC-A77B2131DF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9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6403" y="2063693"/>
            <a:ext cx="8925886" cy="19043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Gabriola" panose="04040605051002020D02" pitchFamily="82" charset="0"/>
              </a:rPr>
              <a:t>Премия</a:t>
            </a:r>
            <a:br>
              <a:rPr lang="ru-RU" sz="3200" b="1" dirty="0" smtClean="0">
                <a:latin typeface="Gabriola" panose="04040605051002020D02" pitchFamily="82" charset="0"/>
              </a:rPr>
            </a:br>
            <a:r>
              <a:rPr lang="ru-RU" sz="3200" b="1" dirty="0" smtClean="0">
                <a:latin typeface="Gabriola" panose="04040605051002020D02" pitchFamily="82" charset="0"/>
              </a:rPr>
              <a:t>в </a:t>
            </a:r>
            <a:r>
              <a:rPr lang="ru-RU" sz="3200" b="1" dirty="0">
                <a:latin typeface="Gabriola" panose="04040605051002020D02" pitchFamily="82" charset="0"/>
              </a:rPr>
              <a:t>области организации массовых </a:t>
            </a:r>
            <a:r>
              <a:rPr lang="ru-RU" sz="3200" b="1" dirty="0" smtClean="0">
                <a:latin typeface="Gabriola" panose="04040605051002020D02" pitchFamily="82" charset="0"/>
              </a:rPr>
              <a:t>мероприятий</a:t>
            </a:r>
            <a:br>
              <a:rPr lang="ru-RU" sz="3200" b="1" dirty="0" smtClean="0">
                <a:latin typeface="Gabriola" panose="04040605051002020D02" pitchFamily="82" charset="0"/>
              </a:rPr>
            </a:br>
            <a:r>
              <a:rPr lang="ru-RU" sz="3200" b="1" dirty="0" smtClean="0">
                <a:latin typeface="Gabriola" panose="04040605051002020D02" pitchFamily="82" charset="0"/>
              </a:rPr>
              <a:t>«Золотая </a:t>
            </a:r>
            <a:r>
              <a:rPr lang="ru-RU" sz="3200" b="1" dirty="0">
                <a:latin typeface="Gabriola" panose="04040605051002020D02" pitchFamily="82" charset="0"/>
              </a:rPr>
              <a:t>Легенда</a:t>
            </a:r>
            <a:r>
              <a:rPr lang="ru-RU" sz="3200" b="1" dirty="0" smtClean="0">
                <a:latin typeface="Gabriola" panose="04040605051002020D02" pitchFamily="82" charset="0"/>
              </a:rPr>
              <a:t>»</a:t>
            </a:r>
            <a:endParaRPr lang="ru-RU" sz="3200" b="1" dirty="0">
              <a:latin typeface="Gabriola" panose="04040605051002020D02" pitchFamily="8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1606" y="3967993"/>
            <a:ext cx="6350467" cy="1476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briola" panose="04040605051002020D02" pitchFamily="82" charset="0"/>
              </a:rPr>
              <a:t>Название учреждения:</a:t>
            </a:r>
          </a:p>
          <a:p>
            <a:pPr algn="just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Gabriola" panose="04040605051002020D02" pitchFamily="82" charset="0"/>
            </a:endParaRP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briola" panose="04040605051002020D02" pitchFamily="82" charset="0"/>
              </a:rPr>
              <a:t>Авторы мероприятия/представления: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68" y="1238009"/>
            <a:ext cx="1384374" cy="13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0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Gabriola" panose="04040605051002020D02" pitchFamily="82" charset="0"/>
              </a:rPr>
              <a:t>Название </a:t>
            </a:r>
            <a:r>
              <a:rPr lang="ru-RU" sz="3200" dirty="0" smtClean="0">
                <a:latin typeface="Gabriola" panose="04040605051002020D02" pitchFamily="82" charset="0"/>
              </a:rPr>
              <a:t>представления,</a:t>
            </a:r>
            <a:br>
              <a:rPr lang="ru-RU" sz="3200" dirty="0" smtClean="0">
                <a:latin typeface="Gabriola" panose="04040605051002020D02" pitchFamily="82" charset="0"/>
              </a:rPr>
            </a:br>
            <a:r>
              <a:rPr lang="ru-RU" sz="3200" dirty="0" smtClean="0">
                <a:latin typeface="Gabriola" panose="04040605051002020D02" pitchFamily="82" charset="0"/>
              </a:rPr>
              <a:t>дата </a:t>
            </a:r>
            <a:r>
              <a:rPr lang="ru-RU" sz="3200" dirty="0">
                <a:latin typeface="Gabriola" panose="04040605051002020D02" pitchFamily="82" charset="0"/>
              </a:rPr>
              <a:t>и </a:t>
            </a:r>
            <a:r>
              <a:rPr lang="ru-RU" sz="3200" dirty="0" smtClean="0">
                <a:latin typeface="Gabriola" panose="04040605051002020D02" pitchFamily="82" charset="0"/>
              </a:rPr>
              <a:t>место его </a:t>
            </a:r>
            <a:r>
              <a:rPr lang="ru-RU" sz="3200" dirty="0">
                <a:latin typeface="Gabriola" panose="04040605051002020D02" pitchFamily="82" charset="0"/>
              </a:rPr>
              <a:t>проведения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Gabriola" panose="04040605051002020D02" pitchFamily="82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3" y="334242"/>
            <a:ext cx="1384374" cy="13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3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ru-RU" sz="3200" dirty="0">
                <a:latin typeface="Gabriola" panose="04040605051002020D02" pitchFamily="82" charset="0"/>
              </a:rPr>
              <a:t>Цели,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Gabriola" panose="04040605051002020D02" pitchFamily="8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3" y="334242"/>
            <a:ext cx="1384374" cy="13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6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Gabriola" panose="04040605051002020D02" pitchFamily="82" charset="0"/>
              </a:rPr>
              <a:t>Описание, основные </a:t>
            </a:r>
            <a:r>
              <a:rPr lang="ru-RU" sz="3200" dirty="0" smtClean="0">
                <a:latin typeface="Gabriola" panose="04040605051002020D02" pitchFamily="82" charset="0"/>
              </a:rPr>
              <a:t>мысли,</a:t>
            </a:r>
            <a:br>
              <a:rPr lang="ru-RU" sz="3200" dirty="0" smtClean="0">
                <a:latin typeface="Gabriola" panose="04040605051002020D02" pitchFamily="82" charset="0"/>
              </a:rPr>
            </a:br>
            <a:r>
              <a:rPr lang="ru-RU" sz="3200" dirty="0" smtClean="0">
                <a:latin typeface="Gabriola" panose="04040605051002020D02" pitchFamily="82" charset="0"/>
              </a:rPr>
              <a:t>заложенные </a:t>
            </a:r>
            <a:r>
              <a:rPr lang="ru-RU" sz="3200" dirty="0">
                <a:latin typeface="Gabriola" panose="04040605051002020D02" pitchFamily="82" charset="0"/>
              </a:rPr>
              <a:t>в реализации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Gabriola" panose="04040605051002020D02" pitchFamily="8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3" y="334242"/>
            <a:ext cx="1384374" cy="13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ru-RU" sz="3600" dirty="0">
                <a:latin typeface="Gabriola" panose="04040605051002020D02" pitchFamily="82" charset="0"/>
              </a:rPr>
              <a:t>Цифровые показатели </a:t>
            </a:r>
            <a:r>
              <a:rPr lang="ru-RU" sz="3600" dirty="0" smtClean="0">
                <a:latin typeface="Gabriola" panose="04040605051002020D02" pitchFamily="82" charset="0"/>
              </a:rPr>
              <a:t>проекта</a:t>
            </a:r>
            <a:br>
              <a:rPr lang="ru-RU" sz="3600" dirty="0" smtClean="0">
                <a:latin typeface="Gabriola" panose="04040605051002020D02" pitchFamily="82" charset="0"/>
              </a:rPr>
            </a:br>
            <a:r>
              <a:rPr lang="ru-RU" sz="3600" dirty="0" smtClean="0">
                <a:latin typeface="Gabriola" panose="04040605051002020D02" pitchFamily="82" charset="0"/>
              </a:rPr>
              <a:t>(количество участников, количество</a:t>
            </a:r>
            <a:r>
              <a:rPr lang="ru-RU" sz="3600" dirty="0">
                <a:latin typeface="Gabriola" panose="04040605051002020D02" pitchFamily="82" charset="0"/>
              </a:rPr>
              <a:t>, </a:t>
            </a:r>
            <a:r>
              <a:rPr lang="ru-RU" sz="3600" dirty="0" smtClean="0">
                <a:latin typeface="Gabriola" panose="04040605051002020D02" pitchFamily="82" charset="0"/>
              </a:rPr>
              <a:t>зрителей</a:t>
            </a:r>
            <a:br>
              <a:rPr lang="ru-RU" sz="3600" dirty="0" smtClean="0">
                <a:latin typeface="Gabriola" panose="04040605051002020D02" pitchFamily="82" charset="0"/>
              </a:rPr>
            </a:br>
            <a:r>
              <a:rPr lang="ru-RU" sz="3600" dirty="0" smtClean="0">
                <a:latin typeface="Gabriola" panose="04040605051002020D02" pitchFamily="82" charset="0"/>
              </a:rPr>
              <a:t>и </a:t>
            </a:r>
            <a:r>
              <a:rPr lang="ru-RU" sz="3600" dirty="0">
                <a:latin typeface="Gabriola" panose="04040605051002020D02" pitchFamily="82" charset="0"/>
              </a:rPr>
              <a:t>другие количественные показатели)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Gabriola" panose="04040605051002020D02" pitchFamily="8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3" y="334242"/>
            <a:ext cx="1384374" cy="13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4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499" y="68580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Gabriola" panose="04040605051002020D02" pitchFamily="82" charset="0"/>
              </a:rPr>
              <a:t>Ссылка на </a:t>
            </a:r>
            <a:r>
              <a:rPr lang="ru-RU" sz="3200" dirty="0" smtClean="0">
                <a:latin typeface="Gabriola" panose="04040605051002020D02" pitchFamily="82" charset="0"/>
              </a:rPr>
              <a:t>видеопредставления</a:t>
            </a:r>
            <a:r>
              <a:rPr lang="ru-RU" sz="3200" dirty="0" smtClean="0">
                <a:latin typeface="Gabriola" panose="04040605051002020D02" pitchFamily="82" charset="0"/>
              </a:rPr>
              <a:t/>
            </a:r>
            <a:br>
              <a:rPr lang="ru-RU" sz="3200" dirty="0" smtClean="0">
                <a:latin typeface="Gabriola" panose="04040605051002020D02" pitchFamily="82" charset="0"/>
              </a:rPr>
            </a:br>
            <a:r>
              <a:rPr lang="ru-RU" sz="3200" dirty="0" smtClean="0">
                <a:latin typeface="Gabriola" panose="04040605051002020D02" pitchFamily="82" charset="0"/>
              </a:rPr>
              <a:t>в </a:t>
            </a:r>
            <a:r>
              <a:rPr lang="ru-RU" sz="3200" dirty="0" smtClean="0">
                <a:latin typeface="Gabriola" panose="04040605051002020D02" pitchFamily="82" charset="0"/>
              </a:rPr>
              <a:t>соответствии </a:t>
            </a:r>
            <a:r>
              <a:rPr lang="ru-RU" sz="3200" dirty="0">
                <a:latin typeface="Gabriola" panose="04040605051002020D02" pitchFamily="82" charset="0"/>
              </a:rPr>
              <a:t>с установленными </a:t>
            </a:r>
            <a:r>
              <a:rPr lang="ru-RU" sz="3200" dirty="0" smtClean="0">
                <a:latin typeface="Gabriola" panose="04040605051002020D02" pitchFamily="82" charset="0"/>
              </a:rPr>
              <a:t>требованиями</a:t>
            </a:r>
            <a:r>
              <a:rPr lang="ru-RU" sz="3200" dirty="0" smtClean="0">
                <a:latin typeface="Gabriola" panose="04040605051002020D02" pitchFamily="82" charset="0"/>
              </a:rPr>
              <a:t/>
            </a:r>
            <a:br>
              <a:rPr lang="ru-RU" sz="3200" dirty="0" smtClean="0">
                <a:latin typeface="Gabriola" panose="04040605051002020D02" pitchFamily="82" charset="0"/>
              </a:rPr>
            </a:br>
            <a:r>
              <a:rPr lang="ru-RU" sz="3200" dirty="0" smtClean="0">
                <a:latin typeface="Gabriola" panose="04040605051002020D02" pitchFamily="82" charset="0"/>
              </a:rPr>
              <a:t>(формат </a:t>
            </a:r>
            <a:r>
              <a:rPr lang="en-US" sz="3200" dirty="0" smtClean="0">
                <a:latin typeface="Gabriola" panose="04040605051002020D02" pitchFamily="82" charset="0"/>
              </a:rPr>
              <a:t>MP</a:t>
            </a:r>
            <a:r>
              <a:rPr lang="ru-RU" sz="3200" dirty="0" smtClean="0">
                <a:latin typeface="Gabriola" panose="04040605051002020D02" pitchFamily="82" charset="0"/>
              </a:rPr>
              <a:t>4, частота </a:t>
            </a:r>
            <a:r>
              <a:rPr lang="ru-RU" sz="3200" dirty="0">
                <a:latin typeface="Gabriola" panose="04040605051002020D02" pitchFamily="82" charset="0"/>
              </a:rPr>
              <a:t>кадров – 60 кадров в </a:t>
            </a:r>
            <a:r>
              <a:rPr lang="ru-RU" sz="3200" dirty="0" smtClean="0">
                <a:latin typeface="Gabriola" panose="04040605051002020D02" pitchFamily="82" charset="0"/>
              </a:rPr>
              <a:t>секунду)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Gabriola" panose="04040605051002020D02" pitchFamily="8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3" y="334242"/>
            <a:ext cx="1384374" cy="13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123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47</TotalTime>
  <Words>80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Franklin Gothic Book</vt:lpstr>
      <vt:lpstr>Gabriola</vt:lpstr>
      <vt:lpstr>Crop</vt:lpstr>
      <vt:lpstr>Премия в области организации массовых мероприятий «Золотая Легенда»</vt:lpstr>
      <vt:lpstr>Название представления, дата и место его проведения</vt:lpstr>
      <vt:lpstr>Цели, задачи</vt:lpstr>
      <vt:lpstr>Описание, основные мысли, заложенные в реализации мероприятия</vt:lpstr>
      <vt:lpstr>Цифровые показатели проекта (количество участников, количество, зрителей и другие количественные показатели)</vt:lpstr>
      <vt:lpstr>Ссылка на видеопредставления в соответствии с установленными требованиями (формат MP4, частота кадров – 60 кадров в секунду)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kroha</dc:creator>
  <cp:lastModifiedBy>kroha</cp:lastModifiedBy>
  <cp:revision>5</cp:revision>
  <dcterms:created xsi:type="dcterms:W3CDTF">2023-01-26T06:11:11Z</dcterms:created>
  <dcterms:modified xsi:type="dcterms:W3CDTF">2023-02-01T09:59:00Z</dcterms:modified>
</cp:coreProperties>
</file>